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7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4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0056" y="1919735"/>
            <a:ext cx="10431887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Stratified Medicine: Will it be the Future of Medicine?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61" y="4529317"/>
            <a:ext cx="9302839" cy="16557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ndara" panose="020E0502030303020204" pitchFamily="34" charset="0"/>
              </a:rPr>
              <a:t>Amit Dang, Veena Shetye Angle</a:t>
            </a:r>
            <a:endParaRPr lang="en-US" sz="3600" b="1" dirty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4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7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art of predicting the results of any drug treatment has always been a topic of interest among the scientific community across the globe. Many diseases have been attributed to gene defects, giving rise to a whole new field of pharmacogenomics within the domain of clinical pharmacology. Stratified medicine is the science of associating such diseases with genetic defects and predicting the efficacy or toxicity of a particular drug treatment. The article provides an overview of how stratified medicine got evolved and its current and future clinical implications. It also explains how “companion diagnostics” play a crucial role in the success of stratified medicine along with its complex economics, pricing and reimbursement issues.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KEYWORDS </a:t>
            </a:r>
          </a:p>
          <a:p>
            <a:r>
              <a:rPr lang="en-US" dirty="0"/>
              <a:t>Stratified Medicine, </a:t>
            </a:r>
            <a:endParaRPr lang="en-US" dirty="0" smtClean="0"/>
          </a:p>
          <a:p>
            <a:r>
              <a:rPr lang="en-US" dirty="0" smtClean="0"/>
              <a:t>Biomarkers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Companion </a:t>
            </a:r>
            <a:r>
              <a:rPr lang="en-US" dirty="0"/>
              <a:t>diagnostics, </a:t>
            </a:r>
            <a:endParaRPr lang="en-US" dirty="0" smtClean="0"/>
          </a:p>
          <a:p>
            <a:r>
              <a:rPr lang="en-US" dirty="0" smtClean="0"/>
              <a:t>Health </a:t>
            </a:r>
            <a:r>
              <a:rPr lang="en-US" dirty="0"/>
              <a:t>Economics.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5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825624"/>
            <a:ext cx="11973059" cy="492290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With multiple studies showing efficacy of &lt;60% for many of the established therapeutic regimens across different therapeutic areas, there is need for advancement and acceptance of stratified medicine by the medical community. This however will depend to a large extent on ability of the pharmaceutical companies, biopharmaceutical companies and P&amp;R authorities in bringing down the cost of the diagnostics and drugs. To meet these challenges, newer economic studies, business models and value assessment systems, suited to stratified medicine are a must. So also, stratified drugs have to be viewed as different from traditional pharmaceutical drugs by the P&amp;R authorities and payers, giving its due in terms of value creation and innovation. In India, we have a long wait till the basic health need of majority of the population is met. Stratified medicine may only be a consideration in top tiered medical institutes and hospitals in the </a:t>
            </a:r>
            <a:r>
              <a:rPr lang="en-US" dirty="0" smtClean="0"/>
              <a:t>country.</a:t>
            </a:r>
            <a:r>
              <a:rPr lang="en-US" dirty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70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Candara</vt:lpstr>
      <vt:lpstr>Office Theme</vt:lpstr>
      <vt:lpstr>Stratified Medicine: Will it be the Future of Medicine?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Reporting Practices of ADR: An Observational Study</dc:title>
  <dc:creator>USER 1</dc:creator>
  <cp:lastModifiedBy>Salman</cp:lastModifiedBy>
  <cp:revision>4</cp:revision>
  <dcterms:created xsi:type="dcterms:W3CDTF">2019-03-11T09:12:10Z</dcterms:created>
  <dcterms:modified xsi:type="dcterms:W3CDTF">2019-03-15T07:17:38Z</dcterms:modified>
</cp:coreProperties>
</file>