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A4B3-BA2C-4A9D-9C8E-374B7EE435F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4218"/>
            <a:ext cx="12192000" cy="1842655"/>
          </a:xfrm>
        </p:spPr>
        <p:txBody>
          <a:bodyPr>
            <a:noAutofit/>
          </a:bodyPr>
          <a:lstStyle/>
          <a:p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Plagiarism: management?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183" y="4378037"/>
            <a:ext cx="10757760" cy="177338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ndara" panose="020E0502030303020204" pitchFamily="34" charset="0"/>
              </a:rPr>
              <a:t>Viroj Wiwanitkit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Dear Editor,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Several </a:t>
            </a:r>
            <a:r>
              <a:rPr lang="en-US" dirty="0"/>
              <a:t>attempts were made worldwide to prevent and stop plagiarism. As noted by Banerjee, this is a second republication on an interesting article that is very useful for scientific readers.1 However, many problems can still be detected. Some cases of complex plagiarisms and self-plagiarisms such as translational plagiarism, figure plagiarism and conceptual plagiarism can often be seen. The “critical comments” or “retraction note” might be a useful tool to correspond to the problem as noted by Banerjee. However, the rate of plagiarism is still high worldwide.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Candara</vt:lpstr>
      <vt:lpstr>Office Theme</vt:lpstr>
      <vt:lpstr>Plagiarism: management?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Reporting Practices of ADR: An Observational Study</dc:title>
  <dc:creator>USER 1</dc:creator>
  <cp:lastModifiedBy>Salman</cp:lastModifiedBy>
  <cp:revision>7</cp:revision>
  <dcterms:created xsi:type="dcterms:W3CDTF">2019-03-11T09:12:10Z</dcterms:created>
  <dcterms:modified xsi:type="dcterms:W3CDTF">2019-03-15T07:47:40Z</dcterms:modified>
</cp:coreProperties>
</file>