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1919735"/>
            <a:ext cx="10431887" cy="2387600"/>
          </a:xfrm>
        </p:spPr>
        <p:txBody>
          <a:bodyPr>
            <a:normAutofit fontScale="90000"/>
          </a:bodyPr>
          <a:lstStyle/>
          <a:p>
            <a:r>
              <a:rPr lang="en-US" dirty="0">
                <a:latin typeface="Aharoni" panose="02010803020104030203" pitchFamily="2" charset="-79"/>
                <a:cs typeface="Aharoni" panose="02010803020104030203" pitchFamily="2" charset="-79"/>
              </a:rPr>
              <a:t>A Unique case of Flunarizine Induced Extrapyramidal Syndrome and Depression</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65161" y="4529317"/>
            <a:ext cx="9302839" cy="1655762"/>
          </a:xfrm>
        </p:spPr>
        <p:txBody>
          <a:bodyPr>
            <a:normAutofit/>
          </a:bodyPr>
          <a:lstStyle/>
          <a:p>
            <a:r>
              <a:rPr lang="en-US" sz="3600" b="1" smtClean="0">
                <a:latin typeface="Candara" panose="020E0502030303020204" pitchFamily="34" charset="0"/>
              </a:rPr>
              <a:t>Krishnan </a:t>
            </a:r>
            <a:r>
              <a:rPr lang="en-US" sz="3600" b="1" dirty="0">
                <a:latin typeface="Candara" panose="020E0502030303020204" pitchFamily="34" charset="0"/>
              </a:rPr>
              <a:t>Vengadaragava Chary, Raman Krishnan</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lnSpcReduction="10000"/>
          </a:bodyPr>
          <a:lstStyle/>
          <a:p>
            <a:pPr algn="just"/>
            <a:r>
              <a:rPr lang="en-US" dirty="0"/>
              <a:t>Flunarizine is one the </a:t>
            </a:r>
            <a:r>
              <a:rPr lang="en-US" dirty="0" err="1"/>
              <a:t>cerebroselective</a:t>
            </a:r>
            <a:r>
              <a:rPr lang="en-US" dirty="0"/>
              <a:t> calcium channel blocker, commonly prescribed for migraine prophylaxis in neurology clinic. It is considered as non inferior to propranolol and </a:t>
            </a:r>
            <a:r>
              <a:rPr lang="en-US" dirty="0" err="1"/>
              <a:t>amytriptyline</a:t>
            </a:r>
            <a:r>
              <a:rPr lang="en-US" dirty="0"/>
              <a:t> to reduce the frequency of migraine attacks. Here we report a case flunarizine induced extrapyramidal syndrome and depression. A 37 year old female on tablet </a:t>
            </a:r>
            <a:r>
              <a:rPr lang="en-US" dirty="0" err="1"/>
              <a:t>flunarzine</a:t>
            </a:r>
            <a:r>
              <a:rPr lang="en-US" dirty="0"/>
              <a:t> 15 mg daily for her migraine signs of depression and restlessness, propensity to bend, slow reactions and mask face. Depression was rated using patient health questionnaire and extrapyramidal syndrome was diagnosed by modified </a:t>
            </a:r>
            <a:r>
              <a:rPr lang="en-US" dirty="0" err="1"/>
              <a:t>simpson</a:t>
            </a:r>
            <a:r>
              <a:rPr lang="en-US" dirty="0"/>
              <a:t> </a:t>
            </a:r>
            <a:r>
              <a:rPr lang="en-US" dirty="0" err="1"/>
              <a:t>agnus</a:t>
            </a:r>
            <a:r>
              <a:rPr lang="en-US" dirty="0"/>
              <a:t> scale and Barnes </a:t>
            </a:r>
            <a:r>
              <a:rPr lang="en-US" dirty="0" err="1"/>
              <a:t>akathisia</a:t>
            </a:r>
            <a:r>
              <a:rPr lang="en-US" dirty="0"/>
              <a:t> rating scale. Considering nil organic lesion and </a:t>
            </a:r>
            <a:r>
              <a:rPr lang="en-US" dirty="0" err="1"/>
              <a:t>improvment</a:t>
            </a:r>
            <a:r>
              <a:rPr lang="en-US" dirty="0"/>
              <a:t> of all symptoms with the cessation of </a:t>
            </a:r>
            <a:r>
              <a:rPr lang="en-US" dirty="0" err="1"/>
              <a:t>flunrarizine</a:t>
            </a:r>
            <a:r>
              <a:rPr lang="en-US" dirty="0"/>
              <a:t>, case was diagnosed as flunarizine induced depression and extrapyramidal disorder. </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Adverse drug reaction, </a:t>
            </a:r>
            <a:endParaRPr lang="en-US" dirty="0" smtClean="0"/>
          </a:p>
          <a:p>
            <a:r>
              <a:rPr lang="en-US" dirty="0" smtClean="0"/>
              <a:t>Flunarizine</a:t>
            </a:r>
            <a:r>
              <a:rPr lang="en-US" dirty="0"/>
              <a:t>, </a:t>
            </a:r>
            <a:endParaRPr lang="en-US" dirty="0" smtClean="0"/>
          </a:p>
          <a:p>
            <a:r>
              <a:rPr lang="en-US" dirty="0" smtClean="0"/>
              <a:t>Drug </a:t>
            </a:r>
            <a:r>
              <a:rPr lang="en-US" dirty="0"/>
              <a:t>induced depression, </a:t>
            </a:r>
            <a:endParaRPr lang="en-US" dirty="0" smtClean="0"/>
          </a:p>
          <a:p>
            <a:r>
              <a:rPr lang="en-US" dirty="0" smtClean="0"/>
              <a:t>Extra </a:t>
            </a:r>
            <a:r>
              <a:rPr lang="en-US" dirty="0"/>
              <a:t>pyramidal Syndrome, </a:t>
            </a:r>
            <a:endParaRPr lang="en-US" dirty="0" smtClean="0"/>
          </a:p>
          <a:p>
            <a:r>
              <a:rPr lang="en-US" dirty="0" smtClean="0"/>
              <a:t>Pharmacovigilance</a:t>
            </a:r>
            <a:r>
              <a:rPr lang="en-US" dirty="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825624"/>
            <a:ext cx="11695968" cy="4922905"/>
          </a:xfrm>
        </p:spPr>
        <p:txBody>
          <a:bodyPr>
            <a:normAutofit/>
          </a:bodyPr>
          <a:lstStyle/>
          <a:p>
            <a:pPr marL="0" indent="0" algn="just">
              <a:buNone/>
            </a:pPr>
            <a:r>
              <a:rPr lang="en-US" dirty="0"/>
              <a:t>Flunarizine is prone to induce extrapyramidal syndrome and depression episodes in susceptible patients, the same must be looked for whenever patient is on long term treatment with flunarizine. Concommitant treatment with antidopaminergic drugs and flunarizine should be given with caution.</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203</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A Unique case of Flunarizine Induced Extrapyramidal Syndrome and Depression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6</cp:revision>
  <dcterms:created xsi:type="dcterms:W3CDTF">2019-03-11T09:12:10Z</dcterms:created>
  <dcterms:modified xsi:type="dcterms:W3CDTF">2019-03-15T10:05:50Z</dcterms:modified>
</cp:coreProperties>
</file>