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7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9735"/>
            <a:ext cx="12192000" cy="2873938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Isolation of beta-Asarone from Acorus calamus Linn. and Evaluation of its Anticonvulsant Activity using MES and PTZ Models in Mice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945" y="4946073"/>
            <a:ext cx="11222182" cy="169025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ndara" panose="020E0502030303020204" pitchFamily="34" charset="0"/>
              </a:rPr>
              <a:t>Rahul Kaushik, Jainendra Jain, Rashmi Yadav, Lubhan Singh, Deepika Gupta, Akanksha Gupta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2055814"/>
            <a:ext cx="11709823" cy="46927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present study showed various positive approaches for the treatment, long term management and prevention of epileptic seizures. Volatile oil from the rhizomes of </a:t>
            </a:r>
            <a:r>
              <a:rPr lang="en-US" i="1" dirty="0"/>
              <a:t>Acorus calamus </a:t>
            </a:r>
            <a:r>
              <a:rPr lang="en-US" dirty="0"/>
              <a:t>showed a better protective index of 4.65 as compared to standard drugs. The magical drug need to be explored more to increase its therapeutic potential minimizing the associated side effects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7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u="sng" dirty="0" smtClean="0"/>
              <a:t>Introduction:</a:t>
            </a:r>
            <a:r>
              <a:rPr lang="en-US" b="1" dirty="0" smtClean="0"/>
              <a:t> </a:t>
            </a:r>
            <a:r>
              <a:rPr lang="en-US" i="1" dirty="0"/>
              <a:t>Acorus calamus </a:t>
            </a:r>
            <a:r>
              <a:rPr lang="en-US" dirty="0"/>
              <a:t>is being used in Ayurveda as Medhya Rasayana to enhance mental ability and used in treatment of various brain related disorders</a:t>
            </a:r>
            <a:r>
              <a:rPr lang="en-US" dirty="0" smtClean="0"/>
              <a:t>.</a:t>
            </a:r>
          </a:p>
          <a:p>
            <a:pPr algn="just"/>
            <a:r>
              <a:rPr lang="en-US" b="1" u="sng" dirty="0"/>
              <a:t>Objective</a:t>
            </a:r>
            <a:r>
              <a:rPr lang="en-US" b="1" u="sng" dirty="0" smtClean="0"/>
              <a:t>:</a:t>
            </a:r>
            <a:r>
              <a:rPr lang="en-US" dirty="0" smtClean="0"/>
              <a:t> </a:t>
            </a:r>
            <a:r>
              <a:rPr lang="en-US" dirty="0"/>
              <a:t>Extraction of volatile oil from </a:t>
            </a:r>
            <a:r>
              <a:rPr lang="en-US" i="1" dirty="0"/>
              <a:t>Acorus calamus </a:t>
            </a:r>
            <a:r>
              <a:rPr lang="en-US" dirty="0"/>
              <a:t>rhizomes and Isolation of </a:t>
            </a:r>
            <a:r>
              <a:rPr lang="en-US" dirty="0" smtClean="0"/>
              <a:t>β–</a:t>
            </a:r>
            <a:r>
              <a:rPr lang="en-US" dirty="0"/>
              <a:t>Asarone</a:t>
            </a:r>
            <a:r>
              <a:rPr lang="en-US" dirty="0" smtClean="0"/>
              <a:t> </a:t>
            </a:r>
            <a:r>
              <a:rPr lang="en-US" dirty="0"/>
              <a:t>from it and anticonvulsant activity of volatile oil in mice using MES and PTZ models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b="1" u="sng" dirty="0"/>
              <a:t>Method</a:t>
            </a:r>
            <a:r>
              <a:rPr lang="en-US" b="1" u="sng" dirty="0" smtClean="0"/>
              <a:t>:</a:t>
            </a:r>
            <a:r>
              <a:rPr lang="en-US" dirty="0" smtClean="0"/>
              <a:t> The </a:t>
            </a:r>
            <a:r>
              <a:rPr lang="en-US" dirty="0"/>
              <a:t>volatile (calamus) oil was extracted using hydro steam distillation. Calamus oil was subjected to column chromatography using Silica gel in glass column for isolation of </a:t>
            </a:r>
            <a:r>
              <a:rPr lang="el-GR" dirty="0"/>
              <a:t>β-</a:t>
            </a:r>
            <a:r>
              <a:rPr lang="en-US" dirty="0"/>
              <a:t>Asarone. Calamus oil was evaluated for anticonvulsant activity at 30, 100 and 300mg/kg dose using MES, scPTZ, minimum clonic seizure (at 6 Hz.) model and Rotarod test was used to determine the neurotoxicity of volatile oil. </a:t>
            </a:r>
            <a:endParaRPr lang="en-US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u="sng" dirty="0" smtClean="0"/>
              <a:t>Results:</a:t>
            </a:r>
            <a:r>
              <a:rPr lang="en-US" dirty="0"/>
              <a:t> </a:t>
            </a:r>
            <a:r>
              <a:rPr lang="en-US" dirty="0" smtClean="0"/>
              <a:t>β-Asarone </a:t>
            </a:r>
            <a:r>
              <a:rPr lang="en-US" dirty="0"/>
              <a:t>was isolated and confirmed by structure elucidation using 1 H-NMR, 13C-NMR, IRS, UVS and Mass spectroscopy. Calamus oil was found to be inactive in preliminary screening at all dose levels but has shown neurotoxicity at 300 mg/kg. Although, volatile oil was found to be active in minimal clonic seizure test at 6 Hz. At 100 mg/kg, it displayed protection even up to 4.0hr indicating longer duration of action. ED50 (48.13 mg/kg) and TD50 (224.13 mg/kg) of volatile oil at 6 Hz in mice also determined at 95% C.I. Protective </a:t>
            </a:r>
            <a:r>
              <a:rPr lang="en-US" dirty="0" smtClean="0"/>
              <a:t>index (</a:t>
            </a:r>
            <a:r>
              <a:rPr lang="en-US" dirty="0"/>
              <a:t>PI) value of volatile oil was found to be 4.65. The experimental results were compared with the standard drug Phenytoin (30 mg/kg)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b="1" u="sng" dirty="0"/>
              <a:t>Conclusion:</a:t>
            </a:r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calamus oil has shown a protective index that can be compared with Phenytoin and can be used as an alternate of synthetic antiepileptic drugs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8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KEYWORDS </a:t>
            </a:r>
          </a:p>
          <a:p>
            <a:r>
              <a:rPr lang="en-US" dirty="0" smtClean="0"/>
              <a:t>Anticonvulsant, </a:t>
            </a:r>
          </a:p>
          <a:p>
            <a:r>
              <a:rPr lang="en-US" dirty="0"/>
              <a:t>Acorus </a:t>
            </a:r>
            <a:r>
              <a:rPr lang="en-US" dirty="0" smtClean="0"/>
              <a:t>calamus, </a:t>
            </a:r>
          </a:p>
          <a:p>
            <a:r>
              <a:rPr lang="el-GR" dirty="0"/>
              <a:t>β-</a:t>
            </a:r>
            <a:r>
              <a:rPr lang="en-US" dirty="0" smtClean="0"/>
              <a:t>Asarone, </a:t>
            </a:r>
          </a:p>
          <a:p>
            <a:r>
              <a:rPr lang="en-US" dirty="0"/>
              <a:t>Calamus Oil</a:t>
            </a:r>
            <a:r>
              <a:rPr lang="en-US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5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779" t="1878" r="1"/>
          <a:stretch/>
        </p:blipFill>
        <p:spPr>
          <a:xfrm>
            <a:off x="3478666" y="2424545"/>
            <a:ext cx="5250872" cy="364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2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4036" y="2216728"/>
            <a:ext cx="5680364" cy="412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35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64873" y="1884217"/>
            <a:ext cx="5555671" cy="459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0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2691" y="2355271"/>
            <a:ext cx="5680363" cy="407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8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08204" cy="170001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89563" y="2618510"/>
            <a:ext cx="5500255" cy="321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5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273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Candara</vt:lpstr>
      <vt:lpstr>Office Theme</vt:lpstr>
      <vt:lpstr>Isolation of beta-Asarone from Acorus calamus Linn. and Evaluation of its Anticonvulsant Activity using MES and PTZ Models in Mice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Salman</cp:lastModifiedBy>
  <cp:revision>9</cp:revision>
  <dcterms:created xsi:type="dcterms:W3CDTF">2019-03-11T09:12:10Z</dcterms:created>
  <dcterms:modified xsi:type="dcterms:W3CDTF">2019-03-14T11:50:03Z</dcterms:modified>
</cp:coreProperties>
</file>