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3/14/2019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3/14/2019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3/14/2019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3/14/2019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3/14/2019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3/14/2019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80056" y="1919735"/>
            <a:ext cx="10431887" cy="2387600"/>
          </a:xfrm>
        </p:spPr>
        <p:txBody>
          <a:bodyPr>
            <a:normAutofit/>
          </a:bodyPr>
          <a:lstStyle/>
          <a:p>
            <a:r>
              <a:rPr lang="en-US" i="1" dirty="0">
                <a:latin typeface="Aharoni" panose="02010803020104030203" pitchFamily="2" charset="-79"/>
                <a:cs typeface="Aharoni" panose="02010803020104030203" pitchFamily="2" charset="-79"/>
              </a:rPr>
              <a:t>In vitro </a:t>
            </a:r>
            <a:r>
              <a:rPr lang="en-US" dirty="0">
                <a:latin typeface="Aharoni" panose="02010803020104030203" pitchFamily="2" charset="-79"/>
                <a:cs typeface="Aharoni" panose="02010803020104030203" pitchFamily="2" charset="-79"/>
              </a:rPr>
              <a:t>Antidiabetic Activity of Sulforaphane</a:t>
            </a:r>
          </a:p>
        </p:txBody>
      </p:sp>
      <p:sp>
        <p:nvSpPr>
          <p:cNvPr id="3" name="Subtitle 2"/>
          <p:cNvSpPr>
            <a:spLocks noGrp="1"/>
          </p:cNvSpPr>
          <p:nvPr>
            <p:ph type="subTitle" idx="1"/>
          </p:nvPr>
        </p:nvSpPr>
        <p:spPr>
          <a:xfrm>
            <a:off x="1365161" y="4529317"/>
            <a:ext cx="9302839" cy="1655762"/>
          </a:xfrm>
        </p:spPr>
        <p:txBody>
          <a:bodyPr>
            <a:normAutofit/>
          </a:bodyPr>
          <a:lstStyle/>
          <a:p>
            <a:r>
              <a:rPr lang="en-US" sz="3600" b="1" dirty="0">
                <a:latin typeface="Candara" panose="020E0502030303020204" pitchFamily="34" charset="0"/>
              </a:rPr>
              <a:t>Shaik Chand Basha, Komaragiri Rajesh Babu, Medabalimi Madhu, Chakka Gopinath</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055814"/>
            <a:ext cx="10515600" cy="4499531"/>
          </a:xfrm>
        </p:spPr>
        <p:txBody>
          <a:bodyPr>
            <a:normAutofit/>
          </a:bodyPr>
          <a:lstStyle/>
          <a:p>
            <a:pPr algn="just"/>
            <a:r>
              <a:rPr lang="en-US" b="1" u="sng" dirty="0" smtClean="0"/>
              <a:t>Background:</a:t>
            </a:r>
            <a:r>
              <a:rPr lang="en-US" b="1" dirty="0" smtClean="0"/>
              <a:t> </a:t>
            </a:r>
            <a:r>
              <a:rPr lang="en-US" dirty="0"/>
              <a:t>Sulforaphane is mainly found in cruciferous vegetables. It is a glucosidal prodrug with many pharmacological activities like anti oxidant, anti ulcer, anti viral etc. The present work aims the screening of </a:t>
            </a:r>
            <a:r>
              <a:rPr lang="en-US" i="1" dirty="0"/>
              <a:t>in vitro </a:t>
            </a:r>
            <a:r>
              <a:rPr lang="en-US" dirty="0"/>
              <a:t>anti diabetic activity of Sulforaphane from broccoli extract. </a:t>
            </a:r>
            <a:endParaRPr lang="en-US" dirty="0" smtClean="0"/>
          </a:p>
          <a:p>
            <a:pPr algn="just"/>
            <a:r>
              <a:rPr lang="en-US" b="1" u="sng" dirty="0"/>
              <a:t>Methods:</a:t>
            </a:r>
            <a:r>
              <a:rPr lang="en-US" dirty="0"/>
              <a:t> The Hypoglycemic activity was performed with amylase inhibition assay by using chromogenic DNSA method. In this percentage inhibition of analyte was compared with that of control to conclude the proved anti diabetic activity</a:t>
            </a:r>
            <a:r>
              <a:rPr lang="en-US" dirty="0" smtClean="0"/>
              <a:t>.</a:t>
            </a:r>
            <a:r>
              <a:rPr lang="en-US" dirty="0"/>
              <a: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327563"/>
            <a:ext cx="10515600" cy="3849399"/>
          </a:xfrm>
        </p:spPr>
        <p:txBody>
          <a:bodyPr/>
          <a:lstStyle/>
          <a:p>
            <a:pPr algn="just"/>
            <a:r>
              <a:rPr lang="en-US" b="1" u="sng" dirty="0"/>
              <a:t>Results:</a:t>
            </a:r>
            <a:r>
              <a:rPr lang="en-US" dirty="0"/>
              <a:t> Majority analyte concentration of 500μg exhibits significant inhibition of amylase enzyme which reflects potent anti diabetic effect</a:t>
            </a:r>
            <a:r>
              <a:rPr lang="en-US" dirty="0" smtClean="0"/>
              <a:t>.</a:t>
            </a:r>
            <a:r>
              <a:rPr lang="en-US" dirty="0"/>
              <a:t> </a:t>
            </a:r>
            <a:endParaRPr lang="en-US" dirty="0" smtClean="0"/>
          </a:p>
          <a:p>
            <a:pPr algn="just"/>
            <a:r>
              <a:rPr lang="en-US" b="1" u="sng" dirty="0"/>
              <a:t>Conclusion:</a:t>
            </a:r>
            <a:r>
              <a:rPr lang="en-US" dirty="0"/>
              <a:t> Despite of many adverse effects and short shelf life of present drugs here is a proved possibility of anti diabetic effect was found in Sulforaphane from broccoli extract</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p>
          <a:p>
            <a:r>
              <a:rPr lang="en-US" dirty="0"/>
              <a:t>Antidiabetic activity, </a:t>
            </a:r>
            <a:endParaRPr lang="en-US" dirty="0" smtClean="0"/>
          </a:p>
          <a:p>
            <a:r>
              <a:rPr lang="en-US" dirty="0" smtClean="0"/>
              <a:t>Glucosidal </a:t>
            </a:r>
            <a:r>
              <a:rPr lang="en-US" dirty="0"/>
              <a:t>prodrug, </a:t>
            </a:r>
            <a:endParaRPr lang="en-US" dirty="0" smtClean="0"/>
          </a:p>
          <a:p>
            <a:r>
              <a:rPr lang="en-US" dirty="0" smtClean="0"/>
              <a:t>DNSA </a:t>
            </a:r>
            <a:r>
              <a:rPr lang="en-US" dirty="0"/>
              <a:t>method.</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l="1515" t="2338" r="506"/>
          <a:stretch/>
        </p:blipFill>
        <p:spPr>
          <a:xfrm>
            <a:off x="4185247" y="2410690"/>
            <a:ext cx="3837709" cy="3823855"/>
          </a:xfrm>
          <a:prstGeom prst="rect">
            <a:avLst/>
          </a:prstGeom>
        </p:spPr>
      </p:pic>
    </p:spTree>
    <p:extLst>
      <p:ext uri="{BB962C8B-B14F-4D97-AF65-F5344CB8AC3E}">
        <p14:creationId xmlns:p14="http://schemas.microsoft.com/office/powerpoint/2010/main" val="21154203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1"/>
            <a:ext cx="12208204" cy="1700011"/>
          </a:xfrm>
          <a:prstGeom prst="rect">
            <a:avLst/>
          </a:prstGeom>
        </p:spPr>
      </p:pic>
      <p:pic>
        <p:nvPicPr>
          <p:cNvPr id="4" name="Content Placeholder 3"/>
          <p:cNvPicPr>
            <a:picLocks noGrp="1" noChangeAspect="1"/>
          </p:cNvPicPr>
          <p:nvPr>
            <p:ph idx="1"/>
          </p:nvPr>
        </p:nvPicPr>
        <p:blipFill rotWithShape="1">
          <a:blip r:embed="rId3"/>
          <a:srcRect l="1864" t="2485"/>
          <a:stretch/>
        </p:blipFill>
        <p:spPr>
          <a:xfrm>
            <a:off x="2909455" y="2493819"/>
            <a:ext cx="5555672" cy="3117272"/>
          </a:xfrm>
          <a:prstGeom prst="rect">
            <a:avLst/>
          </a:prstGeom>
        </p:spPr>
      </p:pic>
    </p:spTree>
    <p:extLst>
      <p:ext uri="{BB962C8B-B14F-4D97-AF65-F5344CB8AC3E}">
        <p14:creationId xmlns:p14="http://schemas.microsoft.com/office/powerpoint/2010/main" val="2840789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a:blip r:embed="rId3"/>
          <a:stretch>
            <a:fillRect/>
          </a:stretch>
        </p:blipFill>
        <p:spPr>
          <a:xfrm>
            <a:off x="3201575" y="2410692"/>
            <a:ext cx="5805054" cy="3768435"/>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2161309"/>
            <a:ext cx="11792950" cy="4587220"/>
          </a:xfrm>
        </p:spPr>
        <p:txBody>
          <a:bodyPr>
            <a:normAutofit/>
          </a:bodyPr>
          <a:lstStyle/>
          <a:p>
            <a:pPr marL="0" indent="0" algn="just">
              <a:buNone/>
            </a:pPr>
            <a:r>
              <a:rPr lang="en-US" dirty="0"/>
              <a:t>Despite of many adverse effects and short shelf life of present drugs here is a proved possibility of antidiabetic effect was found in sulforaphane from broccoli extract.</a:t>
            </a:r>
            <a:r>
              <a:rPr lang="en-US" dirty="0" smtClean="0"/>
              <a:t>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109</Words>
  <Application>Microsoft Office PowerPoint</Application>
  <PresentationFormat>Widescreen</PresentationFormat>
  <Paragraphs>11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Aharoni</vt:lpstr>
      <vt:lpstr>Arial</vt:lpstr>
      <vt:lpstr>Calibri</vt:lpstr>
      <vt:lpstr>Calibri Light</vt:lpstr>
      <vt:lpstr>Candara</vt:lpstr>
      <vt:lpstr>Office Theme</vt:lpstr>
      <vt:lpstr>In vitro Antidiabetic Activity of Sulforaphane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5</cp:revision>
  <dcterms:created xsi:type="dcterms:W3CDTF">2019-03-11T09:12:10Z</dcterms:created>
  <dcterms:modified xsi:type="dcterms:W3CDTF">2019-03-14T11:54:21Z</dcterms:modified>
</cp:coreProperties>
</file>