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707" y="2051354"/>
            <a:ext cx="11374582" cy="2387600"/>
          </a:xfrm>
        </p:spPr>
        <p:txBody>
          <a:bodyPr>
            <a:normAutofit fontScale="90000"/>
          </a:bodyPr>
          <a:lstStyle/>
          <a:p>
            <a:r>
              <a:rPr lang="en-US" dirty="0">
                <a:latin typeface="Aharoni" panose="02010803020104030203" pitchFamily="2" charset="-79"/>
                <a:cs typeface="Aharoni" panose="02010803020104030203" pitchFamily="2" charset="-79"/>
              </a:rPr>
              <a:t>National Adverse Drug Reaction Reporting System at the Ministry of Health, Saudi Arabia</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444579" y="4792554"/>
            <a:ext cx="9302839" cy="1655762"/>
          </a:xfrm>
        </p:spPr>
        <p:txBody>
          <a:bodyPr>
            <a:normAutofit/>
          </a:bodyPr>
          <a:lstStyle/>
          <a:p>
            <a:r>
              <a:rPr lang="en-US" sz="3600" b="1" dirty="0">
                <a:latin typeface="Candara" panose="020E0502030303020204" pitchFamily="34" charset="0"/>
              </a:rPr>
              <a:t>Yousef Ahmed Alomi, Saeed Jamaan Alghamdi, Radi Abdullah Alattyh</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b="1" u="sng" dirty="0" smtClean="0"/>
              <a:t>Objective:</a:t>
            </a:r>
            <a:r>
              <a:rPr lang="en-US" b="1" dirty="0" smtClean="0"/>
              <a:t> </a:t>
            </a:r>
            <a:r>
              <a:rPr lang="en-US" dirty="0" smtClean="0"/>
              <a:t>To </a:t>
            </a:r>
            <a:r>
              <a:rPr lang="en-US" dirty="0"/>
              <a:t>illustrate the adverse drug reaction during the pharmacy strategic plan at the Ministry of Health of Health institutions in the Kingdom of Saudi Arabia. </a:t>
            </a:r>
            <a:endParaRPr lang="en-US" dirty="0" smtClean="0"/>
          </a:p>
          <a:p>
            <a:pPr algn="just"/>
            <a:r>
              <a:rPr lang="en-US" b="1" u="sng" dirty="0" smtClean="0"/>
              <a:t>Method</a:t>
            </a:r>
            <a:r>
              <a:rPr lang="en-US" b="1" u="sng" dirty="0"/>
              <a:t>:</a:t>
            </a:r>
            <a:r>
              <a:rPr lang="en-US" b="1" dirty="0"/>
              <a:t> </a:t>
            </a:r>
            <a:r>
              <a:rPr lang="en-US" dirty="0"/>
              <a:t>It is description analysis of adverse drug reaction system at the Ministry of Health of Health institutions. It was analysis within the Pharmacy strategic plan 2012-2020. The modified pharmacy business model system and Project Management Procedure used in the report.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u="sng" dirty="0"/>
              <a:t>Results:</a:t>
            </a:r>
            <a:r>
              <a:rPr lang="en-US" dirty="0"/>
              <a:t> </a:t>
            </a:r>
            <a:r>
              <a:rPr lang="en-US" dirty="0" smtClean="0"/>
              <a:t>The </a:t>
            </a:r>
            <a:r>
              <a:rPr lang="en-US" dirty="0"/>
              <a:t>adverse drug reaction established with a defined vision, mission and goals. The system human or economic and other resources described in the review. The risk management was discussed to assure the continuation of the system. Besides, the monitoring and controlling of the system as illustrated. The closing stage with convention to operation project demonstrated in the Analysis. </a:t>
            </a:r>
            <a:r>
              <a:rPr lang="en-US" dirty="0"/>
              <a:t> </a:t>
            </a:r>
            <a:endParaRPr lang="en-US" dirty="0" smtClean="0"/>
          </a:p>
          <a:p>
            <a:pPr algn="just"/>
            <a:r>
              <a:rPr lang="en-US" b="1" u="sng" dirty="0"/>
              <a:t>Conclusion</a:t>
            </a:r>
            <a:r>
              <a:rPr lang="en-US" b="1" u="sng" dirty="0" smtClean="0"/>
              <a:t>:</a:t>
            </a:r>
            <a:r>
              <a:rPr lang="en-US" dirty="0" smtClean="0"/>
              <a:t> </a:t>
            </a:r>
            <a:r>
              <a:rPr lang="en-US" dirty="0"/>
              <a:t>The Adverse drug reaction system implemented and it is considered as part of the healthcare system and pharmacy regulations. The documentation of ADR is updating improving accordingly at all Ministry of Health institutions in the Kingdom of Saudi 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smtClean="0"/>
              <a:t>Adverse drug reaction </a:t>
            </a:r>
            <a:endParaRPr lang="en-US" dirty="0"/>
          </a:p>
          <a:p>
            <a:r>
              <a:rPr lang="en-US" dirty="0" smtClean="0"/>
              <a:t>System</a:t>
            </a:r>
            <a:r>
              <a:rPr lang="en-US" dirty="0"/>
              <a:t>, </a:t>
            </a:r>
            <a:endParaRPr lang="en-US" dirty="0" smtClean="0"/>
          </a:p>
          <a:p>
            <a:r>
              <a:rPr lang="en-US" dirty="0" smtClean="0"/>
              <a:t>Pharmaceutical </a:t>
            </a:r>
            <a:r>
              <a:rPr lang="en-US" dirty="0"/>
              <a:t>Care, </a:t>
            </a:r>
            <a:endParaRPr lang="en-US" dirty="0" smtClean="0"/>
          </a:p>
          <a:p>
            <a:r>
              <a:rPr lang="en-US" dirty="0" smtClean="0"/>
              <a:t>Ministry </a:t>
            </a:r>
            <a:r>
              <a:rPr lang="en-US" dirty="0"/>
              <a:t>of Health, </a:t>
            </a:r>
            <a:endParaRPr lang="en-US" dirty="0" smtClean="0"/>
          </a:p>
          <a:p>
            <a:r>
              <a:rPr lang="en-US" dirty="0" smtClean="0"/>
              <a:t>Saudi </a:t>
            </a:r>
            <a:r>
              <a:rPr lang="en-US" dirty="0"/>
              <a:t>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116</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National Adverse Drug Reaction Reporting System at the Ministry of Health, Saudi Arabia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cp:revision>
  <dcterms:created xsi:type="dcterms:W3CDTF">2019-03-11T09:12:10Z</dcterms:created>
  <dcterms:modified xsi:type="dcterms:W3CDTF">2019-03-18T11:37:53Z</dcterms:modified>
</cp:coreProperties>
</file>