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7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1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4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A4B3-BA2C-4A9D-9C8E-374B7EE435F3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E1C0-809E-4282-9B4E-E48A4A40C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91" y="2312645"/>
            <a:ext cx="12067309" cy="1944709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latin typeface="Aharoni" panose="02010803020104030203" pitchFamily="2" charset="-79"/>
                <a:cs typeface="Aharoni" panose="02010803020104030203" pitchFamily="2" charset="-79"/>
              </a:rPr>
              <a:t>Policy and Procedures for Infection Control in Pharmacy Services; New initiative Project in Saudi Arabia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91" y="4510399"/>
            <a:ext cx="11917055" cy="221237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ndara" panose="020E0502030303020204" pitchFamily="34" charset="0"/>
              </a:rPr>
              <a:t>Yousef Ahmed </a:t>
            </a:r>
            <a:r>
              <a:rPr lang="en-US" sz="3200" b="1" dirty="0" err="1">
                <a:latin typeface="Candara" panose="020E0502030303020204" pitchFamily="34" charset="0"/>
              </a:rPr>
              <a:t>Alomi</a:t>
            </a:r>
            <a:r>
              <a:rPr lang="en-US" sz="3200" b="1" dirty="0">
                <a:latin typeface="Candara" panose="020E0502030303020204" pitchFamily="34" charset="0"/>
              </a:rPr>
              <a:t>, </a:t>
            </a:r>
            <a:r>
              <a:rPr lang="en-US" sz="3200" b="1" dirty="0" err="1">
                <a:latin typeface="Candara" panose="020E0502030303020204" pitchFamily="34" charset="0"/>
              </a:rPr>
              <a:t>Anhar</a:t>
            </a:r>
            <a:r>
              <a:rPr lang="en-US" sz="3200" b="1" dirty="0">
                <a:latin typeface="Candara" panose="020E0502030303020204" pitchFamily="34" charset="0"/>
              </a:rPr>
              <a:t> </a:t>
            </a:r>
            <a:r>
              <a:rPr lang="en-US" sz="3200" b="1" dirty="0" err="1">
                <a:latin typeface="Candara" panose="020E0502030303020204" pitchFamily="34" charset="0"/>
              </a:rPr>
              <a:t>Alyousef</a:t>
            </a:r>
            <a:endParaRPr lang="en-US" sz="3200" b="1" dirty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4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1918952"/>
            <a:ext cx="11629623" cy="48038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300" dirty="0"/>
              <a:t>Various pharmacy practice and pharmacy administration programs were offered by pharmacy leaders in previous years.</a:t>
            </a:r>
            <a:r>
              <a:rPr lang="en-US" sz="2300" baseline="30000" dirty="0"/>
              <a:t>1-3</a:t>
            </a:r>
            <a:r>
              <a:rPr lang="en-US" sz="2300" dirty="0"/>
              <a:t> Besides, pharmacy services have been expanded in recent years through a new model of the new Saudi Vision 2030.</a:t>
            </a:r>
            <a:r>
              <a:rPr lang="en-US" sz="2300" baseline="30000" dirty="0"/>
              <a:t>3-11</a:t>
            </a:r>
            <a:r>
              <a:rPr lang="en-US" sz="2300" dirty="0"/>
              <a:t> Pharmacy infection control was one of the critical programs.</a:t>
            </a:r>
            <a:r>
              <a:rPr lang="en-US" sz="2300" baseline="30000" dirty="0"/>
              <a:t>12-13</a:t>
            </a:r>
            <a:r>
              <a:rPr lang="en-US" sz="2300" dirty="0"/>
              <a:t> Infection control services are one of the most important healthcare programs.</a:t>
            </a:r>
            <a:r>
              <a:rPr lang="en-US" sz="2300" baseline="30000" dirty="0"/>
              <a:t>14-18 </a:t>
            </a:r>
            <a:r>
              <a:rPr lang="en-US" sz="2300" dirty="0"/>
              <a:t>It prevents the spread and transmission of infection to patients and </a:t>
            </a:r>
            <a:r>
              <a:rPr lang="en-US" sz="2300" dirty="0" err="1"/>
              <a:t>healthcarerelated</a:t>
            </a:r>
            <a:r>
              <a:rPr lang="en-US" sz="2300" dirty="0"/>
              <a:t> products and procedures. It protects patients from infection-related problems.</a:t>
            </a:r>
            <a:r>
              <a:rPr lang="en-US" sz="2300" baseline="30000" dirty="0"/>
              <a:t>14-18 </a:t>
            </a:r>
            <a:r>
              <a:rPr lang="en-US" sz="2300" dirty="0"/>
              <a:t>Various infection-related issues have arisen in pharmacy practice.19-30 That has happened with pharmaceutical products. That happened while the parenteral medications were being prepared. The infectious products infiltrated the patients, infecting them and causing morbidity and mortality. </a:t>
            </a:r>
            <a:r>
              <a:rPr lang="en-US" sz="2300" baseline="30000" dirty="0"/>
              <a:t>19-30 </a:t>
            </a:r>
            <a:r>
              <a:rPr lang="en-US" sz="2300" b="1" dirty="0"/>
              <a:t>Read More….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6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9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Candara</vt:lpstr>
      <vt:lpstr>Office Theme</vt:lpstr>
      <vt:lpstr>Policy and Procedures for Infection Control in Pharmacy Services; New initiative Project in Saudi Arabia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Reporting Practices of ADR: An Observational Study</dc:title>
  <dc:creator>USER 1</dc:creator>
  <cp:lastModifiedBy>Suriya EMT</cp:lastModifiedBy>
  <cp:revision>44</cp:revision>
  <dcterms:created xsi:type="dcterms:W3CDTF">2019-03-11T09:12:10Z</dcterms:created>
  <dcterms:modified xsi:type="dcterms:W3CDTF">2022-07-19T05:46:06Z</dcterms:modified>
</cp:coreProperties>
</file>