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Basic Hygiene for Pharmacy Staff</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Fatimah </a:t>
            </a:r>
            <a:r>
              <a:rPr lang="en-US" sz="3200" b="1" dirty="0" err="1">
                <a:latin typeface="Candara" panose="020E0502030303020204" pitchFamily="34" charset="0"/>
              </a:rPr>
              <a:t>Abdaziz</a:t>
            </a:r>
            <a:r>
              <a:rPr lang="en-US" sz="3200" b="1" dirty="0">
                <a:latin typeface="Candara" panose="020E0502030303020204" pitchFamily="34" charset="0"/>
              </a:rPr>
              <a:t> </a:t>
            </a:r>
            <a:r>
              <a:rPr lang="en-US" sz="3200" b="1" dirty="0" err="1">
                <a:latin typeface="Candara" panose="020E0502030303020204" pitchFamily="34" charset="0"/>
              </a:rPr>
              <a:t>Almana</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Ebtissam</a:t>
            </a:r>
            <a:r>
              <a:rPr lang="en-US" sz="3200" b="1" dirty="0">
                <a:latin typeface="Candara" panose="020E0502030303020204" pitchFamily="34" charset="0"/>
              </a:rPr>
              <a:t> Mohammad </a:t>
            </a:r>
            <a:r>
              <a:rPr lang="en-US" sz="3200" b="1" dirty="0" err="1">
                <a:latin typeface="Candara" panose="020E0502030303020204" pitchFamily="34" charset="0"/>
              </a:rPr>
              <a:t>Badawoud</a:t>
            </a:r>
            <a:r>
              <a:rPr lang="en-US" sz="3200" b="1" dirty="0">
                <a:latin typeface="Candara" panose="020E0502030303020204" pitchFamily="34" charset="0"/>
              </a:rPr>
              <a:t>, Fahad Khurshid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This study aims at declaring the Hand Hygiene (HH) and Personal Protective Equipment (PPE) policy and procedures as a new initiative for Infection Prevention and Control (IPC) for the pharmacy services in Saudi Arabia. </a:t>
            </a:r>
          </a:p>
          <a:p>
            <a:pPr algn="just"/>
            <a:r>
              <a:rPr lang="en-US" sz="2300" b="1" u="sng" dirty="0"/>
              <a:t>Methods:</a:t>
            </a:r>
            <a:r>
              <a:rPr lang="en-US" sz="2300" dirty="0"/>
              <a:t> This is a narrative review of pharmacy infection control. A literature search was performed using various databases, including PubMed, Medline, and Google Scholar, about specific topics related to infection control in pharmacy practice. The search period was from the 1960s to October 2021. The terms searched were in English and included narrative review, systemic review, meta-analysis, and guidelines. terms Policies and procedures for the last 10 years across all hospitals or community pharmacy services were included in the search terms. The research team of the pharmacy infection control consist of various expert members including clinical pharmacists, community pharmacists, and infection control specialists. One member drafted the policy. Some member reviewed the draft policy and corrected it. The other member, who is an infection control specialist, revised last draft. The topic emphasizes on the adoption and practices of the policies and procedures on hand hygiene (HH) and personal protective equipment (PPE) for the pharmacy infection prevention and control.</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hand hygiene and personal protective equipment policy of pharmacy infection prevention control consist of various items, including steps of hand hygiene and proper donning and doffing sequences of the PPE during pharmacy performances. </a:t>
            </a:r>
            <a:r>
              <a:rPr lang="en-US" sz="2200" b="1" u="sng" dirty="0"/>
              <a:t>Conclusion:</a:t>
            </a:r>
            <a:r>
              <a:rPr lang="en-US" sz="2200" b="1" dirty="0"/>
              <a:t> </a:t>
            </a:r>
            <a:r>
              <a:rPr lang="en-US" sz="2200" dirty="0"/>
              <a:t>The policies and procedures related to hand hygiene and personal protective equipment are the foundations of pharmacy infection control and control. Implementation and practices of HH and PPE aims at the prevention and control Healthcare </a:t>
            </a:r>
            <a:r>
              <a:rPr lang="en-US" sz="2200" dirty="0" err="1"/>
              <a:t>wirh</a:t>
            </a:r>
            <a:r>
              <a:rPr lang="en-US" sz="2200" dirty="0"/>
              <a:t> </a:t>
            </a:r>
            <a:r>
              <a:rPr lang="en-US" sz="2200" dirty="0" err="1"/>
              <a:t>ephazaized</a:t>
            </a:r>
            <a:r>
              <a:rPr lang="en-US" sz="2200" dirty="0"/>
              <a:t> on pharmacy staff related Infections, which in lieu, improve patient safety Therefore, hand hygiene and personal protective equipment policy is recommended for all pharmacy settings in the Kingdom of Saudi Arabia.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Pharmacy, </a:t>
            </a:r>
          </a:p>
          <a:p>
            <a:r>
              <a:rPr lang="en-US" dirty="0"/>
              <a:t>Infection control, </a:t>
            </a:r>
          </a:p>
          <a:p>
            <a:r>
              <a:rPr lang="en-US" dirty="0"/>
              <a:t>Hand hygiene, </a:t>
            </a:r>
          </a:p>
          <a:p>
            <a:r>
              <a:rPr lang="en-US" dirty="0"/>
              <a:t>Personal protective equipment,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8" name="Picture 7">
            <a:extLst>
              <a:ext uri="{FF2B5EF4-FFF2-40B4-BE49-F238E27FC236}">
                <a16:creationId xmlns:a16="http://schemas.microsoft.com/office/drawing/2014/main" id="{043BE40B-1EB2-9FCD-A463-6C590E0DFD1D}"/>
              </a:ext>
            </a:extLst>
          </p:cNvPr>
          <p:cNvPicPr>
            <a:picLocks noChangeAspect="1"/>
          </p:cNvPicPr>
          <p:nvPr/>
        </p:nvPicPr>
        <p:blipFill>
          <a:blip r:embed="rId3"/>
          <a:stretch>
            <a:fillRect/>
          </a:stretch>
        </p:blipFill>
        <p:spPr>
          <a:xfrm>
            <a:off x="2860998" y="1803648"/>
            <a:ext cx="6470004" cy="5054352"/>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strategies for hand hygiene and use of PPE are necessary for the pharmacy infection control. This improves protection of patients against infection in any healthcare organization. All healthcare professionals including the pharmacists should revise and follow the infection control technique, typically following new the international and national guidelines and global recommendations of contamination control. The governance of hand hygiene and personal protective requirements tools is particularly encouraged to keep away from contamination-associated issues and monetary burden on the healthcare system.</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478</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Basic Hygiene for Pharmacy Staff</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47</cp:revision>
  <dcterms:created xsi:type="dcterms:W3CDTF">2019-03-11T09:12:10Z</dcterms:created>
  <dcterms:modified xsi:type="dcterms:W3CDTF">2022-07-19T05:52:05Z</dcterms:modified>
</cp:coreProperties>
</file>