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828800"/>
            <a:ext cx="12067309" cy="3380510"/>
          </a:xfrm>
        </p:spPr>
        <p:txBody>
          <a:bodyPr>
            <a:normAutofit fontScale="90000"/>
          </a:bodyPr>
          <a:lstStyle/>
          <a:p>
            <a:r>
              <a:rPr lang="en-US" dirty="0">
                <a:latin typeface="Aharoni" panose="02010803020104030203" pitchFamily="2" charset="-79"/>
                <a:cs typeface="Aharoni" panose="02010803020104030203" pitchFamily="2" charset="-79"/>
              </a:rPr>
              <a:t>Informed Consent Template by Strategic Initiative for Developing Capacity in Ethical Review. A Good Alternate? </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5624945"/>
            <a:ext cx="9302839" cy="1052945"/>
          </a:xfrm>
        </p:spPr>
        <p:txBody>
          <a:bodyPr>
            <a:normAutofit/>
          </a:bodyPr>
          <a:lstStyle/>
          <a:p>
            <a:r>
              <a:rPr lang="en-US" sz="3600" b="1" dirty="0">
                <a:latin typeface="Candara" panose="020E0502030303020204" pitchFamily="34" charset="0"/>
              </a:rPr>
              <a:t>Krishnan Vengadaragava Chary</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a:bodyPr>
          <a:lstStyle/>
          <a:p>
            <a:pPr algn="just"/>
            <a:r>
              <a:rPr lang="en-US" dirty="0"/>
              <a:t>Obtaining informed consent from (ICF) the participants of a clinical trial, bioavailability and bioequivalence studies, and investigator initiated research consists of two documents; participants’ information sheet and informed consent form. Informed consent is also a mandate for epidemiological and observational studies. It ensure participants autonomy to enroll them in trials and also legally valid for their post trial access and compensation. </a:t>
            </a:r>
            <a:r>
              <a:rPr lang="en-US" dirty="0" smtClean="0"/>
              <a:t>As a dictum, it should be in English and vernacular language signed by study subjects or their legally accepted representative (LAR). There are valid differences in opinion about amount of information that should be in given consent form. </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10" name="Picture 9"/>
          <p:cNvPicPr>
            <a:picLocks noChangeAspect="1"/>
          </p:cNvPicPr>
          <p:nvPr/>
        </p:nvPicPr>
        <p:blipFill>
          <a:blip r:embed="rId3"/>
          <a:stretch>
            <a:fillRect/>
          </a:stretch>
        </p:blipFill>
        <p:spPr>
          <a:xfrm>
            <a:off x="2909456" y="1834457"/>
            <a:ext cx="5860472" cy="4156989"/>
          </a:xfrm>
          <a:prstGeom prst="rect">
            <a:avLst/>
          </a:prstGeom>
        </p:spPr>
      </p:pic>
      <p:sp>
        <p:nvSpPr>
          <p:cNvPr id="15" name="TextBox 14"/>
          <p:cNvSpPr txBox="1"/>
          <p:nvPr/>
        </p:nvSpPr>
        <p:spPr>
          <a:xfrm>
            <a:off x="858982" y="6137564"/>
            <a:ext cx="10709563" cy="369332"/>
          </a:xfrm>
          <a:prstGeom prst="rect">
            <a:avLst/>
          </a:prstGeom>
          <a:noFill/>
        </p:spPr>
        <p:txBody>
          <a:bodyPr wrap="square" rtlCol="0">
            <a:spAutoFit/>
          </a:bodyPr>
          <a:lstStyle/>
          <a:p>
            <a:pPr algn="ctr"/>
            <a:r>
              <a:rPr lang="en-US" b="1" dirty="0">
                <a:solidFill>
                  <a:srgbClr val="C00000"/>
                </a:solidFill>
              </a:rPr>
              <a:t>Highlights of SIDCER form</a:t>
            </a:r>
          </a:p>
        </p:txBody>
      </p:sp>
    </p:spTree>
    <p:extLst>
      <p:ext uri="{BB962C8B-B14F-4D97-AF65-F5344CB8AC3E}">
        <p14:creationId xmlns:p14="http://schemas.microsoft.com/office/powerpoint/2010/main" val="1050335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136</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Aharoni</vt:lpstr>
      <vt:lpstr>Arial</vt:lpstr>
      <vt:lpstr>Calibri</vt:lpstr>
      <vt:lpstr>Calibri Light</vt:lpstr>
      <vt:lpstr>Candara</vt:lpstr>
      <vt:lpstr>Office Theme</vt:lpstr>
      <vt:lpstr>Informed Consent Template by Strategic Initiative for Developing Capacity in Ethical Review. A Good Alternate?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9</cp:revision>
  <dcterms:created xsi:type="dcterms:W3CDTF">2019-03-11T09:12:10Z</dcterms:created>
  <dcterms:modified xsi:type="dcterms:W3CDTF">2019-03-14T04:50:56Z</dcterms:modified>
</cp:coreProperties>
</file>