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3"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28799"/>
            <a:ext cx="12067309" cy="3796145"/>
          </a:xfrm>
        </p:spPr>
        <p:txBody>
          <a:bodyPr>
            <a:normAutofit fontScale="90000"/>
          </a:bodyPr>
          <a:lstStyle/>
          <a:p>
            <a:r>
              <a:rPr lang="en-US" dirty="0">
                <a:latin typeface="Aharoni" panose="02010803020104030203" pitchFamily="2" charset="-79"/>
                <a:cs typeface="Aharoni" panose="02010803020104030203" pitchFamily="2" charset="-79"/>
              </a:rPr>
              <a:t>Effect of </a:t>
            </a:r>
            <a:r>
              <a:rPr lang="en-US" dirty="0" err="1">
                <a:latin typeface="Aharoni" panose="02010803020104030203" pitchFamily="2" charset="-79"/>
                <a:cs typeface="Aharoni" panose="02010803020104030203" pitchFamily="2" charset="-79"/>
              </a:rPr>
              <a:t>Ganoderma</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lucidum</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Spirulina</a:t>
            </a:r>
            <a:r>
              <a:rPr lang="en-US" dirty="0">
                <a:latin typeface="Aharoni" panose="02010803020104030203" pitchFamily="2" charset="-79"/>
                <a:cs typeface="Aharoni" panose="02010803020104030203" pitchFamily="2" charset="-79"/>
              </a:rPr>
              <a:t> and Vitamin D on Diazepam-Induced Anterograde Amnesia in Male Wistar Rats: An Experimental Study</a:t>
            </a:r>
          </a:p>
        </p:txBody>
      </p:sp>
      <p:sp>
        <p:nvSpPr>
          <p:cNvPr id="3" name="Subtitle 2"/>
          <p:cNvSpPr>
            <a:spLocks noGrp="1"/>
          </p:cNvSpPr>
          <p:nvPr>
            <p:ph type="subTitle" idx="1"/>
          </p:nvPr>
        </p:nvSpPr>
        <p:spPr>
          <a:xfrm>
            <a:off x="1365161" y="5624945"/>
            <a:ext cx="9302839" cy="1052945"/>
          </a:xfrm>
        </p:spPr>
        <p:txBody>
          <a:bodyPr>
            <a:normAutofit/>
          </a:bodyPr>
          <a:lstStyle/>
          <a:p>
            <a:r>
              <a:rPr lang="en-US" sz="3600" b="1" dirty="0" err="1">
                <a:latin typeface="Candara" panose="020E0502030303020204" pitchFamily="34" charset="0"/>
              </a:rPr>
              <a:t>Savithasree</a:t>
            </a:r>
            <a:r>
              <a:rPr lang="en-US" sz="3600" b="1" dirty="0">
                <a:latin typeface="Candara" panose="020E0502030303020204" pitchFamily="34" charset="0"/>
              </a:rPr>
              <a:t> S, AP </a:t>
            </a:r>
            <a:r>
              <a:rPr lang="en-US" sz="3600" b="1" dirty="0" err="1">
                <a:latin typeface="Candara" panose="020E0502030303020204" pitchFamily="34" charset="0"/>
              </a:rPr>
              <a:t>Hogade</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fontScale="92500" lnSpcReduction="10000"/>
          </a:bodyPr>
          <a:lstStyle/>
          <a:p>
            <a:pPr algn="just"/>
            <a:r>
              <a:rPr lang="en-US" b="1" u="sng" dirty="0" smtClean="0"/>
              <a:t>Objective:</a:t>
            </a:r>
            <a:r>
              <a:rPr lang="en-US" b="1" dirty="0" smtClean="0"/>
              <a:t> </a:t>
            </a:r>
            <a:r>
              <a:rPr lang="en-US" dirty="0"/>
              <a:t>Current study was to check the effect of </a:t>
            </a:r>
            <a:r>
              <a:rPr lang="en-US" i="1" dirty="0" err="1"/>
              <a:t>Ganoderma</a:t>
            </a:r>
            <a:r>
              <a:rPr lang="en-US" i="1" dirty="0"/>
              <a:t> </a:t>
            </a:r>
            <a:r>
              <a:rPr lang="en-US" i="1" dirty="0" err="1"/>
              <a:t>lucidum</a:t>
            </a:r>
            <a:r>
              <a:rPr lang="en-US" dirty="0"/>
              <a:t>, </a:t>
            </a:r>
            <a:r>
              <a:rPr lang="en-US" i="1" dirty="0" err="1"/>
              <a:t>Spirulina</a:t>
            </a:r>
            <a:r>
              <a:rPr lang="en-US" dirty="0"/>
              <a:t>, and vitamin D on Diazepam-induced anterograde amnesia in male Wistar </a:t>
            </a:r>
            <a:r>
              <a:rPr lang="en-US" dirty="0" smtClean="0"/>
              <a:t>rats.</a:t>
            </a:r>
          </a:p>
          <a:p>
            <a:pPr algn="just"/>
            <a:r>
              <a:rPr lang="en-US" b="1" u="sng" dirty="0"/>
              <a:t>Methods:</a:t>
            </a:r>
            <a:r>
              <a:rPr lang="en-US" dirty="0"/>
              <a:t> </a:t>
            </a:r>
            <a:r>
              <a:rPr lang="en-US" dirty="0" smtClean="0"/>
              <a:t>Six </a:t>
            </a:r>
            <a:r>
              <a:rPr lang="en-US" dirty="0"/>
              <a:t>groups (I–VI; n = 10) of healthy male Wistar rats (150–180 g) were used for the study. The induction of anterograde amnesia was done by diazepam. The Morris water maze was used to study the amnesia where the rats must swim to hidden escape platform. The rats were trained to locate a hidden escape platform by releasing them into water for four times a day for four consecutive days. The acquisition of this task was measured by noting the time taken to escape the platform. On day 5 of the study, retrieval of this learnt task was measured by noting the time taken to search for the missing hidden escape platform. These two test times were then compared with the test groups and drug-induced amnesia groups. The time was expressed as mean ± standard error of mean</a:t>
            </a:r>
            <a:r>
              <a:rPr lang="en-US" dirty="0" smtClean="0"/>
              <a: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5"/>
            <a:ext cx="10515600" cy="4492048"/>
          </a:xfrm>
        </p:spPr>
        <p:txBody>
          <a:bodyPr/>
          <a:lstStyle/>
          <a:p>
            <a:pPr algn="just"/>
            <a:r>
              <a:rPr lang="en-US" b="1" u="sng" dirty="0"/>
              <a:t>Results:</a:t>
            </a:r>
            <a:r>
              <a:rPr lang="en-US" dirty="0"/>
              <a:t> </a:t>
            </a:r>
            <a:r>
              <a:rPr lang="en-US" i="1" dirty="0" err="1"/>
              <a:t>Ganoderma</a:t>
            </a:r>
            <a:r>
              <a:rPr lang="en-US" i="1" dirty="0"/>
              <a:t> </a:t>
            </a:r>
            <a:r>
              <a:rPr lang="en-US" i="1" dirty="0" err="1" smtClean="0"/>
              <a:t>lucidum</a:t>
            </a:r>
            <a:r>
              <a:rPr lang="en-US" dirty="0" smtClean="0"/>
              <a:t> </a:t>
            </a:r>
            <a:r>
              <a:rPr lang="en-US" dirty="0"/>
              <a:t>and </a:t>
            </a:r>
            <a:r>
              <a:rPr lang="en-US" i="1" dirty="0" err="1"/>
              <a:t>Spirulina</a:t>
            </a:r>
            <a:r>
              <a:rPr lang="en-US" dirty="0"/>
              <a:t> completely ameliorated the induction of anterograde amnesia by diazepam. The escape latency time of vitamin D-administered rats was less when that of diazepam-administered rats but was not statistically significant</a:t>
            </a:r>
            <a:r>
              <a:rPr lang="en-US" dirty="0" smtClean="0"/>
              <a:t>.</a:t>
            </a:r>
          </a:p>
          <a:p>
            <a:pPr algn="just"/>
            <a:r>
              <a:rPr lang="en-US" b="1" u="sng" dirty="0"/>
              <a:t>Conclusion:</a:t>
            </a:r>
            <a:r>
              <a:rPr lang="en-US" dirty="0"/>
              <a:t> </a:t>
            </a:r>
            <a:r>
              <a:rPr lang="en-US" i="1" dirty="0" err="1"/>
              <a:t>Ganoderma</a:t>
            </a:r>
            <a:r>
              <a:rPr lang="en-US" i="1" dirty="0"/>
              <a:t> </a:t>
            </a:r>
            <a:r>
              <a:rPr lang="en-US" i="1" dirty="0" err="1"/>
              <a:t>lucidum</a:t>
            </a:r>
            <a:r>
              <a:rPr lang="en-US" dirty="0"/>
              <a:t>, </a:t>
            </a:r>
            <a:r>
              <a:rPr lang="en-US" i="1" dirty="0" err="1" smtClean="0"/>
              <a:t>Spirulina</a:t>
            </a:r>
            <a:r>
              <a:rPr lang="en-US" dirty="0" smtClean="0"/>
              <a:t> </a:t>
            </a:r>
            <a:r>
              <a:rPr lang="en-US" dirty="0"/>
              <a:t>and vitamin D ameliorated the oxidative stress-induced anterograde amnesia pointing toward a possible antioxidant role of them. These, at the commonly prescribed clinical doses, can therefore potentially inhibit oxidative stress-induced </a:t>
            </a:r>
            <a:r>
              <a:rPr lang="en-US" dirty="0" err="1"/>
              <a:t>neurodegeneration</a:t>
            </a:r>
            <a:r>
              <a:rPr lang="en-US" dirty="0"/>
              <a:t>, especially in the ageing population. Further studies are needed to substantiate these findings.</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smtClean="0"/>
              <a:t>Anterograde amnesia, </a:t>
            </a:r>
          </a:p>
          <a:p>
            <a:r>
              <a:rPr lang="en-US" i="1" dirty="0" err="1"/>
              <a:t>Ganoderma</a:t>
            </a:r>
            <a:r>
              <a:rPr lang="en-US" i="1" dirty="0"/>
              <a:t> </a:t>
            </a:r>
            <a:r>
              <a:rPr lang="en-US" i="1" dirty="0" err="1"/>
              <a:t>lucidum</a:t>
            </a:r>
            <a:r>
              <a:rPr lang="en-US" dirty="0" smtClean="0"/>
              <a:t>, </a:t>
            </a:r>
          </a:p>
          <a:p>
            <a:r>
              <a:rPr lang="en-US" i="1" dirty="0" err="1"/>
              <a:t>Spirulina</a:t>
            </a:r>
            <a:r>
              <a:rPr lang="en-US" dirty="0"/>
              <a:t>, </a:t>
            </a:r>
            <a:endParaRPr lang="en-US" dirty="0" smtClean="0"/>
          </a:p>
          <a:p>
            <a:r>
              <a:rPr lang="en-US" dirty="0"/>
              <a:t>Vitamin D</a:t>
            </a:r>
            <a:r>
              <a:rPr lang="en-US" dirty="0" smtClean="0"/>
              <a:t>, </a:t>
            </a:r>
          </a:p>
          <a:p>
            <a:r>
              <a:rPr lang="en-US" dirty="0"/>
              <a:t>Morris water </a:t>
            </a:r>
            <a:r>
              <a:rPr lang="en-US" dirty="0" smtClean="0"/>
              <a:t>maze.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8" name="Content Placeholder 7"/>
          <p:cNvPicPr>
            <a:picLocks noGrp="1" noChangeAspect="1"/>
          </p:cNvPicPr>
          <p:nvPr>
            <p:ph idx="1"/>
          </p:nvPr>
        </p:nvPicPr>
        <p:blipFill>
          <a:blip r:embed="rId3"/>
          <a:stretch>
            <a:fillRect/>
          </a:stretch>
        </p:blipFill>
        <p:spPr>
          <a:xfrm>
            <a:off x="3934691" y="2660072"/>
            <a:ext cx="4544290" cy="3020291"/>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6" name="Content Placeholder 5"/>
          <p:cNvPicPr>
            <a:picLocks noGrp="1" noChangeAspect="1"/>
          </p:cNvPicPr>
          <p:nvPr>
            <p:ph idx="1"/>
          </p:nvPr>
        </p:nvPicPr>
        <p:blipFill>
          <a:blip r:embed="rId3"/>
          <a:stretch>
            <a:fillRect/>
          </a:stretch>
        </p:blipFill>
        <p:spPr>
          <a:xfrm>
            <a:off x="3811175" y="2521527"/>
            <a:ext cx="4585854" cy="3214255"/>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Study finding suggests that the </a:t>
            </a:r>
            <a:r>
              <a:rPr lang="en-US" i="1" dirty="0" err="1"/>
              <a:t>Ganoderma</a:t>
            </a:r>
            <a:r>
              <a:rPr lang="en-US" i="1" dirty="0"/>
              <a:t> </a:t>
            </a:r>
            <a:r>
              <a:rPr lang="en-US" i="1" dirty="0" err="1"/>
              <a:t>lucidum</a:t>
            </a:r>
            <a:r>
              <a:rPr lang="en-US" i="1" dirty="0"/>
              <a:t> </a:t>
            </a:r>
            <a:r>
              <a:rPr lang="en-US" dirty="0"/>
              <a:t>and </a:t>
            </a:r>
            <a:r>
              <a:rPr lang="en-US" i="1" dirty="0" err="1"/>
              <a:t>Spirulina</a:t>
            </a:r>
            <a:r>
              <a:rPr lang="en-US" dirty="0"/>
              <a:t> has a definite role in ameliorating anterograde amnesia induced by diazepam, and vitamin D also has a partial response after administration.</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105</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Effect of Ganoderma lucidum, Spirulina and Vitamin D on Diazepam-Induced Anterograde Amnesia in Male Wistar Rats: An Experimental Study</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7</cp:revision>
  <dcterms:created xsi:type="dcterms:W3CDTF">2019-03-11T09:12:10Z</dcterms:created>
  <dcterms:modified xsi:type="dcterms:W3CDTF">2019-03-14T05:01:14Z</dcterms:modified>
</cp:coreProperties>
</file>