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312645"/>
            <a:ext cx="12067309" cy="1944709"/>
          </a:xfrm>
        </p:spPr>
        <p:txBody>
          <a:bodyPr>
            <a:normAutofit/>
          </a:bodyPr>
          <a:lstStyle/>
          <a:p>
            <a:r>
              <a:rPr lang="en-US" sz="5300" dirty="0">
                <a:latin typeface="Aharoni" panose="02010803020104030203" pitchFamily="2" charset="-79"/>
                <a:cs typeface="Aharoni" panose="02010803020104030203" pitchFamily="2" charset="-79"/>
              </a:rPr>
              <a:t>Pharmacy Infection Control: </a:t>
            </a:r>
            <a:br>
              <a:rPr lang="en-US" sz="5300" dirty="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Quality Perspective</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Anhar</a:t>
            </a:r>
            <a:r>
              <a:rPr lang="en-US" sz="3200" b="1" dirty="0">
                <a:latin typeface="Candara" panose="020E0502030303020204" pitchFamily="34" charset="0"/>
              </a:rPr>
              <a:t> </a:t>
            </a:r>
            <a:r>
              <a:rPr lang="en-US" sz="3200" b="1" dirty="0" err="1">
                <a:latin typeface="Candara" panose="020E0502030303020204" pitchFamily="34" charset="0"/>
              </a:rPr>
              <a:t>Alyousef</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Mohammed </a:t>
            </a:r>
            <a:r>
              <a:rPr lang="en-US" sz="3200" b="1" dirty="0" err="1">
                <a:latin typeface="Candara" panose="020E0502030303020204" pitchFamily="34" charset="0"/>
              </a:rPr>
              <a:t>Mominul</a:t>
            </a:r>
            <a:r>
              <a:rPr lang="en-US" sz="3200" b="1" dirty="0">
                <a:latin typeface="Candara" panose="020E0502030303020204" pitchFamily="34" charset="0"/>
              </a:rPr>
              <a:t> Islam, </a:t>
            </a:r>
            <a:r>
              <a:rPr lang="en-US" sz="3200" b="1" dirty="0" err="1">
                <a:latin typeface="Candara" panose="020E0502030303020204" pitchFamily="34" charset="0"/>
              </a:rPr>
              <a:t>Maha</a:t>
            </a:r>
            <a:r>
              <a:rPr lang="en-US" sz="3200" b="1" dirty="0">
                <a:latin typeface="Candara" panose="020E0502030303020204" pitchFamily="34" charset="0"/>
              </a:rPr>
              <a:t> Hussein </a:t>
            </a:r>
            <a:r>
              <a:rPr lang="en-US" sz="3200" b="1" dirty="0" err="1">
                <a:latin typeface="Candara" panose="020E0502030303020204" pitchFamily="34" charset="0"/>
              </a:rPr>
              <a:t>Almadany</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Fatimah </a:t>
            </a:r>
            <a:r>
              <a:rPr lang="en-US" sz="3200" b="1" dirty="0" err="1">
                <a:latin typeface="Candara" panose="020E0502030303020204" pitchFamily="34" charset="0"/>
              </a:rPr>
              <a:t>Abdaziz</a:t>
            </a:r>
            <a:r>
              <a:rPr lang="en-US" sz="3200" b="1" dirty="0">
                <a:latin typeface="Candara" panose="020E0502030303020204" pitchFamily="34" charset="0"/>
              </a:rPr>
              <a:t> </a:t>
            </a:r>
            <a:r>
              <a:rPr lang="en-US" sz="3200" b="1" dirty="0" err="1">
                <a:latin typeface="Candara" panose="020E0502030303020204" pitchFamily="34" charset="0"/>
              </a:rPr>
              <a:t>Almana</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This study aimed to declare the total quality management of infection control policy in pharmacy practice as a new initiative in Saudi Arabia. </a:t>
            </a:r>
          </a:p>
          <a:p>
            <a:pPr algn="just"/>
            <a:r>
              <a:rPr lang="en-US" sz="2300" b="1" u="sng" dirty="0"/>
              <a:t>Methods:</a:t>
            </a:r>
            <a:r>
              <a:rPr lang="en-US" sz="2300" dirty="0"/>
              <a:t> This is a narrative review of pharmacy infection control. The literature search was performed using various databases, including PubMed, Medline, and Google Scholar, about specific pharmacy practice infection control policies and procedures. The search period was from the 1960s until October 2021. The terms were in English and included narrative review, systemic review, meta-analysis, and guidelines across all hospitals and community pharmacy services. The national and international guidelines in hospital practice guide pharmacy infection control activities. The committee of pharmacy research formulated and consisted of various experts, including clinical pharmacists, drug information pharmacists, and infection control specialists. Some authors drafted the policy guidelines, and the others author reviewed and corrected them. An infection control specialist revised the final document. The study emphasizes the quality management of pharmacy infection control policies and procedures.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The quality management of the pharmacy infection control policy consisted of various items, including quality management steps in pharmacy infection control. The quality management of pharmacy infection control policy contained five models, namely, patient care, research skills, communication, professionalism, and continuous professional development. Each model has various activities, key performance indicators, and optimal targets per indicator. </a:t>
            </a:r>
            <a:r>
              <a:rPr lang="en-US" sz="2200" b="1" u="sng" dirty="0"/>
              <a:t>Conclusion:</a:t>
            </a:r>
            <a:r>
              <a:rPr lang="en-US" sz="2200" b="1" dirty="0"/>
              <a:t> </a:t>
            </a:r>
            <a:r>
              <a:rPr lang="en-US" sz="2200" dirty="0"/>
              <a:t>The quality management of pharmacy infection control policy is a new initiative aimed at improving the quality of care provided. The quality management of infection control policy is aimed to improve the efficiency of infection control in pharmaceutical care services at various locations in the public and healthcare organizations. Therefore, the quality management of infection control policy is highly recommended for pharmacy career professionals worldwide.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Infection control, </a:t>
            </a:r>
          </a:p>
          <a:p>
            <a:r>
              <a:rPr lang="en-US" dirty="0"/>
              <a:t>Policy, </a:t>
            </a:r>
          </a:p>
          <a:p>
            <a:r>
              <a:rPr lang="en-US" dirty="0"/>
              <a:t>Pharmacy, </a:t>
            </a:r>
          </a:p>
          <a:p>
            <a:r>
              <a:rPr lang="en-US" dirty="0"/>
              <a:t>Quality management,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5" name="Picture 4">
            <a:extLst>
              <a:ext uri="{FF2B5EF4-FFF2-40B4-BE49-F238E27FC236}">
                <a16:creationId xmlns:a16="http://schemas.microsoft.com/office/drawing/2014/main" id="{97303957-3B6F-9CB7-9211-0584AB5F4131}"/>
              </a:ext>
            </a:extLst>
          </p:cNvPr>
          <p:cNvPicPr>
            <a:picLocks noChangeAspect="1"/>
          </p:cNvPicPr>
          <p:nvPr/>
        </p:nvPicPr>
        <p:blipFill>
          <a:blip r:embed="rId3"/>
          <a:stretch>
            <a:fillRect/>
          </a:stretch>
        </p:blipFill>
        <p:spPr>
          <a:xfrm>
            <a:off x="1097717" y="3429000"/>
            <a:ext cx="9996566" cy="1387846"/>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78970" y="1825624"/>
            <a:ext cx="11074401" cy="3239862"/>
          </a:xfrm>
        </p:spPr>
        <p:txBody>
          <a:bodyPr>
            <a:normAutofit/>
          </a:bodyPr>
          <a:lstStyle/>
          <a:p>
            <a:pPr marL="0" indent="0" algn="just">
              <a:buNone/>
            </a:pPr>
            <a:r>
              <a:rPr lang="en-US" sz="2300" dirty="0"/>
              <a:t>The pharmacy infection quality management policy and procedures are required for contamination management gadgets in pharmaceutical care services. It is the basis of evaluation and dimension of a fine of pharmacy exercise pharmacy infection control. The pharmacy infection control quality improvement is required to ensure patient safety, prevent pharmaceutical products contaminations, manage the outcome, and keep away from any unnecessary financial burden on the healthcare system. Therefore, the total quality management of pharmacy infection control emphasizing policy and procedures are encouraged implement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455</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Pharmacy Infection Control:  Quality Perspective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2022-07-19T06:45:00Z</dcterms:modified>
</cp:coreProperties>
</file>