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1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7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2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2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8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1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3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2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4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7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AA4B3-BA2C-4A9D-9C8E-374B7EE435F3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91" y="1900519"/>
            <a:ext cx="12067309" cy="833716"/>
          </a:xfrm>
        </p:spPr>
        <p:txBody>
          <a:bodyPr>
            <a:normAutofit fontScale="90000"/>
          </a:bodyPr>
          <a:lstStyle/>
          <a:p>
            <a:r>
              <a:rPr lang="en-US" sz="5300" dirty="0">
                <a:latin typeface="Aharoni" panose="02010803020104030203" pitchFamily="2" charset="-79"/>
                <a:cs typeface="Aharoni" panose="02010803020104030203" pitchFamily="2" charset="-79"/>
              </a:rPr>
              <a:t>Drug Review: </a:t>
            </a:r>
            <a:r>
              <a:rPr lang="en-US" sz="5300" dirty="0" err="1">
                <a:latin typeface="Aharoni" panose="02010803020104030203" pitchFamily="2" charset="-79"/>
                <a:cs typeface="Aharoni" panose="02010803020104030203" pitchFamily="2" charset="-79"/>
              </a:rPr>
              <a:t>Vonoprazan</a:t>
            </a:r>
            <a:endParaRPr lang="en-US" sz="53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91" y="2937001"/>
            <a:ext cx="11917055" cy="3785772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Candara" panose="020E0502030303020204" pitchFamily="34" charset="0"/>
              </a:rPr>
              <a:t>Juman</a:t>
            </a:r>
            <a:r>
              <a:rPr lang="en-US" sz="3200" b="1" dirty="0">
                <a:latin typeface="Candara" panose="020E0502030303020204" pitchFamily="34" charset="0"/>
              </a:rPr>
              <a:t> </a:t>
            </a:r>
            <a:r>
              <a:rPr lang="en-US" sz="3200" b="1" dirty="0" err="1">
                <a:latin typeface="Candara" panose="020E0502030303020204" pitchFamily="34" charset="0"/>
              </a:rPr>
              <a:t>Alsaab</a:t>
            </a:r>
            <a:endParaRPr lang="en-US" sz="3200" b="1" dirty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4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3" y="1918952"/>
            <a:ext cx="11629623" cy="48038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300" b="1" dirty="0"/>
              <a:t>Registrations: </a:t>
            </a:r>
            <a:r>
              <a:rPr lang="en-US" sz="2300" dirty="0"/>
              <a:t>It had been registered in the following countries: United States of America (USA), United Kingdom (UK), Canada, and Saudi Arabia (SA.) USA, and Japan.</a:t>
            </a:r>
          </a:p>
          <a:p>
            <a:pPr marL="0" indent="0" algn="just">
              <a:buNone/>
            </a:pPr>
            <a:r>
              <a:rPr lang="en-US" sz="2300" b="1" dirty="0"/>
              <a:t>Trade name (USA); </a:t>
            </a:r>
            <a:r>
              <a:rPr lang="en-US" sz="2300" dirty="0"/>
              <a:t>VOQUEZNA</a:t>
            </a:r>
          </a:p>
          <a:p>
            <a:pPr marL="0" indent="0" algn="just">
              <a:buNone/>
            </a:pPr>
            <a:r>
              <a:rPr lang="en-US" sz="2300" b="1" dirty="0"/>
              <a:t>Registration number (SA);</a:t>
            </a:r>
            <a:r>
              <a:rPr lang="en-US" sz="2300" dirty="0"/>
              <a:t> Not available.</a:t>
            </a:r>
          </a:p>
          <a:p>
            <a:pPr marL="0" indent="0" algn="just">
              <a:buNone/>
            </a:pPr>
            <a:r>
              <a:rPr lang="en-US" sz="2300" b="1" dirty="0"/>
              <a:t>Insurance Drug Formulary (SA);</a:t>
            </a:r>
            <a:r>
              <a:rPr lang="en-US" sz="2300" dirty="0"/>
              <a:t> Not available.</a:t>
            </a:r>
          </a:p>
          <a:p>
            <a:pPr marL="0" indent="0" algn="just">
              <a:buNone/>
            </a:pPr>
            <a:r>
              <a:rPr lang="en-US" sz="2300" b="1" dirty="0"/>
              <a:t>General Information:</a:t>
            </a:r>
          </a:p>
          <a:p>
            <a:pPr marL="0" indent="0" algn="just">
              <a:buNone/>
            </a:pPr>
            <a:r>
              <a:rPr lang="en-US" sz="2300" b="1" dirty="0"/>
              <a:t>Registered Company:</a:t>
            </a:r>
            <a:r>
              <a:rPr lang="en-US" sz="2300" dirty="0"/>
              <a:t> </a:t>
            </a:r>
            <a:r>
              <a:rPr lang="en-US" sz="2300" dirty="0" err="1"/>
              <a:t>Pathom</a:t>
            </a:r>
            <a:r>
              <a:rPr lang="en-US" sz="2300" dirty="0"/>
              <a:t> Pharmaceutics.</a:t>
            </a:r>
            <a:endParaRPr lang="en-US" sz="2300" b="1" dirty="0"/>
          </a:p>
          <a:p>
            <a:pPr marL="0" indent="0" algn="just">
              <a:buNone/>
            </a:pPr>
            <a:r>
              <a:rPr lang="en-US" sz="2300" b="1" dirty="0"/>
              <a:t>Regulatory Status: </a:t>
            </a:r>
            <a:r>
              <a:rPr lang="en-US" sz="2300" dirty="0"/>
              <a:t>RX.</a:t>
            </a:r>
          </a:p>
          <a:p>
            <a:pPr marL="0" indent="0" algn="just">
              <a:buNone/>
            </a:pP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F4FF0-02B4-494B-9F64-62E51BF13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CE5DFA-72BF-4210-AEB7-2BA3C8032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3B0A13-591C-20FD-DCB2-F9651CB61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50" y="2620814"/>
            <a:ext cx="12102350" cy="310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964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79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Candara</vt:lpstr>
      <vt:lpstr>Office Theme</vt:lpstr>
      <vt:lpstr>Drug Review: Vonoprazan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 Reporting Practices of ADR: An Observational Study</dc:title>
  <dc:creator>USER 1</dc:creator>
  <cp:lastModifiedBy>Suriya EMT</cp:lastModifiedBy>
  <cp:revision>47</cp:revision>
  <dcterms:created xsi:type="dcterms:W3CDTF">2019-03-11T09:12:10Z</dcterms:created>
  <dcterms:modified xsi:type="dcterms:W3CDTF">2023-12-06T10:56:51Z</dcterms:modified>
</cp:coreProperties>
</file>